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 autoAdjust="0"/>
    <p:restoredTop sz="94380" autoAdjust="0"/>
  </p:normalViewPr>
  <p:slideViewPr>
    <p:cSldViewPr snapToGrid="0">
      <p:cViewPr varScale="1">
        <p:scale>
          <a:sx n="96" d="100"/>
          <a:sy n="96" d="100"/>
        </p:scale>
        <p:origin x="200" y="2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cdot.senecacollege.ca/wiki/OPS245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</a:t>
            </a:r>
            <a:endParaRPr lang="en-CA" sz="357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Course Introduction</a:t>
            </a:r>
          </a:p>
        </p:txBody>
      </p:sp>
      <p:pic>
        <p:nvPicPr>
          <p:cNvPr id="80" name="Picture 79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Labs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2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 are minimal materials you are expected to have with you to make proper use of our lab time.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Solid State Drive (SSD)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USB 3.0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Minimum Capacity 240 GB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Centos Full Install Image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the course wiki for a link to the current one.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USB Flash Drive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USB 3.0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Minimum Capacity 16 GB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 Log-Book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online classes print your own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in-class your professor will have the print centre print them for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Next Class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is up to you to prepare the materials you need for each class (no excuses, no negotiations, no sweet-talking).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instructor will likely demonstrate part (or all) of the lab, pointing out best-practices, common errors, and causes of major issues to avoid.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 ready to follow along.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Welcome to OPS245</a:t>
            </a:r>
            <a:endParaRPr lang="en-CA" sz="357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ULI101, you learned how to work in the Linux environment, using both a Command Line Interface (CLI) and a Graphical User Interface (GUI).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 course was the first course in the OPS (OPerating Systems) stream in your CNS/CTY program.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course (OPS245) will teach you skills that you will use to run (administer) Linux servers, and provide a foundation for other courses in your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Courses in the OPS Stream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Depending on your program (CSN/CTY) your courses may include: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 Linux System Administration: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OPS245: Linux System Administration fundamentals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OPS345: Maintaining Linux Network Services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Advanced Administration and Deployment: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OPS535: Open System Clustering &amp; Advanced Network Admin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OPS635: Enterprise Management – Emerging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Additional Courses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 courses in your program may build on these skills (e.g. CPO500) or require the knowledge to set up and administer Linux servers: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CSN500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APL701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 Fundamentals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00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 is considered a Linux administration </a:t>
            </a:r>
            <a:r>
              <a:rPr lang="en-CA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foundations</a:t>
            </a: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course.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will learn key skills you will use and build on throughout your career: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Various methods of installing Linux systems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Virtual Machines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Rescuing Linux servers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Software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Services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Disk Space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Linux User Accounts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Troubleshooting Network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 Skills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addition to manually performing all the tasks on the previous slide, you will learn how to use scripts to automate them.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Scripting will be essential to you as an administrator.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While you will not master scripting in either Python or BASH in this course, you will learn fundamental skills in both.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Over time, you will build on these skills to become a much more efficient adminstrator.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Resources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following resources are essential for success: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OPS245 Wiki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Notes, Labs, extra resources, weekly schedule, etc.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Note: Bookmark the real page, don’t search the web.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Blackboard LMS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Grades, instructor information, additional resources.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OPS245 Course Outline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Evaluation information, course topics, required materials,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4000" y="181080"/>
            <a:ext cx="7271640" cy="100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Course Policies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course outline is like a contract: it is a binding agreement detailing: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 student needs to do to successfully complete the course.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Learning Objectives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Grading Policies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Requirements to pass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Grading Structure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</a:t>
            </a: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professor needs to do to successfully deliver the course.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Content that must be covered</a:t>
            </a:r>
          </a:p>
          <a:p>
            <a:pPr marL="1296000" lvl="2" indent="-287640">
              <a:lnSpc>
                <a:spcPct val="100000"/>
              </a:lnSpc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9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learning is assessed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Course 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Your instructor will now take some time to show you the course outline and discuss important topics like: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Course description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Evaluation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Attendance and classroom behaviour.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contact your professor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Quiz/Test/Exam Policies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28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Late penalties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610</Words>
  <Application>Microsoft Macintosh PowerPoint</Application>
  <PresentationFormat>Custom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/>
  <dc:description/>
  <cp:lastModifiedBy>Chris Johnson</cp:lastModifiedBy>
  <cp:revision>9</cp:revision>
  <dcterms:created xsi:type="dcterms:W3CDTF">2021-01-07T21:48:46Z</dcterms:created>
  <dcterms:modified xsi:type="dcterms:W3CDTF">2022-05-09T07:07:05Z</dcterms:modified>
  <dc:language>en-CA</dc:language>
</cp:coreProperties>
</file>